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114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</a:t>
            </a:r>
            <a:r>
              <a:rPr lang="en-US" sz="4000" b="1" dirty="0" smtClean="0">
                <a:solidFill>
                  <a:srgbClr val="FFFF00"/>
                </a:solidFill>
              </a:rPr>
              <a:t>9</a:t>
            </a:r>
            <a:endParaRPr lang="ru-RU" sz="4000" b="1" dirty="0">
              <a:solidFill>
                <a:srgbClr val="FFFF00"/>
              </a:solidFill>
            </a:endParaRP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351400 «Пркладная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Большедворский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ru-RU" sz="2400" dirty="0">
                <a:solidFill>
                  <a:schemeClr val="bg1"/>
                </a:solidFill>
              </a:rPr>
              <a:t>	</a:t>
            </a:r>
            <a:r>
              <a:rPr lang="ru-RU" sz="2400" dirty="0" smtClean="0">
                <a:solidFill>
                  <a:schemeClr val="bg1"/>
                </a:solidFill>
              </a:rPr>
              <a:t>1. </a:t>
            </a:r>
            <a:r>
              <a:rPr lang="ru-RU" sz="2400" dirty="0" smtClean="0">
                <a:solidFill>
                  <a:schemeClr val="bg1"/>
                </a:solidFill>
              </a:rPr>
              <a:t>Методы </a:t>
            </a:r>
            <a:r>
              <a:rPr lang="ru-RU" sz="2400" dirty="0" smtClean="0">
                <a:solidFill>
                  <a:schemeClr val="bg1"/>
                </a:solidFill>
              </a:rPr>
              <a:t>(последовательный, параллельный, синхронный, асинхронный) передачи данных.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2. </a:t>
            </a:r>
            <a:r>
              <a:rPr lang="ru-RU" sz="2400" dirty="0" smtClean="0">
                <a:solidFill>
                  <a:schemeClr val="bg1"/>
                </a:solidFill>
              </a:rPr>
              <a:t>Режимы </a:t>
            </a:r>
            <a:r>
              <a:rPr lang="ru-RU" sz="2400" dirty="0" smtClean="0">
                <a:solidFill>
                  <a:schemeClr val="bg1"/>
                </a:solidFill>
              </a:rPr>
              <a:t>(</a:t>
            </a:r>
            <a:r>
              <a:rPr lang="ru-RU" sz="2400" dirty="0" err="1" smtClean="0">
                <a:solidFill>
                  <a:schemeClr val="bg1"/>
                </a:solidFill>
              </a:rPr>
              <a:t>симлексный</a:t>
            </a:r>
            <a:r>
              <a:rPr lang="ru-RU" sz="2400" dirty="0" smtClean="0">
                <a:solidFill>
                  <a:schemeClr val="bg1"/>
                </a:solidFill>
              </a:rPr>
              <a:t>, полудуплексный, дуплексный) передачи данных.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dirty="0" smtClean="0">
                <a:solidFill>
                  <a:schemeClr val="bg1"/>
                </a:solidFill>
              </a:rPr>
              <a:t> </a:t>
            </a:r>
            <a:r>
              <a:rPr lang="en-US" sz="2400" dirty="0" smtClean="0">
                <a:solidFill>
                  <a:schemeClr val="bg1"/>
                </a:solidFill>
              </a:rPr>
              <a:t>   3. </a:t>
            </a:r>
            <a:r>
              <a:rPr lang="ru-RU" sz="2400" dirty="0" smtClean="0">
                <a:solidFill>
                  <a:schemeClr val="bg1"/>
                </a:solidFill>
              </a:rPr>
              <a:t>Управление </a:t>
            </a:r>
            <a:r>
              <a:rPr lang="ru-RU" sz="2400" dirty="0" smtClean="0">
                <a:solidFill>
                  <a:schemeClr val="bg1"/>
                </a:solidFill>
              </a:rPr>
              <a:t>передачей информации (управление ошибками передачи, управление потоком). </a:t>
            </a:r>
            <a:endParaRPr lang="en-US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en-US" sz="2400" smtClean="0">
                <a:solidFill>
                  <a:schemeClr val="bg1"/>
                </a:solidFill>
              </a:rPr>
              <a:t> </a:t>
            </a:r>
            <a:r>
              <a:rPr lang="en-US" sz="2400" smtClean="0">
                <a:solidFill>
                  <a:schemeClr val="bg1"/>
                </a:solidFill>
              </a:rPr>
              <a:t>   4. </a:t>
            </a:r>
            <a:r>
              <a:rPr lang="ru-RU" sz="2400" smtClean="0">
                <a:solidFill>
                  <a:schemeClr val="bg1"/>
                </a:solidFill>
              </a:rPr>
              <a:t>Устройства </a:t>
            </a:r>
            <a:r>
              <a:rPr lang="ru-RU" sz="2400" dirty="0" smtClean="0">
                <a:solidFill>
                  <a:schemeClr val="bg1"/>
                </a:solidFill>
              </a:rPr>
              <a:t>управления передачей (УАПП, УСПП). </a:t>
            </a:r>
          </a:p>
          <a:p>
            <a:pPr marL="342900" indent="-342900">
              <a:spcBef>
                <a:spcPct val="10000"/>
              </a:spcBef>
            </a:pP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557</TotalTime>
  <Words>157</Words>
  <Application>Microsoft Office PowerPoint</Application>
  <PresentationFormat>Экран (4:3)</PresentationFormat>
  <Paragraphs>37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103</cp:revision>
  <dcterms:created xsi:type="dcterms:W3CDTF">2007-04-22T06:20:01Z</dcterms:created>
  <dcterms:modified xsi:type="dcterms:W3CDTF">2009-01-26T02:32:19Z</dcterms:modified>
</cp:coreProperties>
</file>

<file path=docProps/thumbnail.jpeg>
</file>